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23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11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0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18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56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26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78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71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59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5ED27-C66E-4E82-8222-5EB04E6F67ED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6ED19-B68D-49D8-8B92-0EF65252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30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BCAC92-3EB6-7023-54A0-F1ED57E80C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CE0443-7729-06A9-8A21-581898C335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B1BF27A9-34C0-A288-016B-9384C8AEDB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B7A2E78A-3827-1695-D6F4-0105CD18E131}"/>
              </a:ext>
            </a:extLst>
          </p:cNvPr>
          <p:cNvSpPr txBox="1"/>
          <p:nvPr/>
        </p:nvSpPr>
        <p:spPr>
          <a:xfrm>
            <a:off x="1627909" y="3343835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Nome </a:t>
            </a:r>
            <a:r>
              <a:rPr lang="en-US" sz="2100" dirty="0" err="1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Completo</a:t>
            </a:r>
            <a:endParaRPr lang="en-US" sz="2100" dirty="0">
              <a:solidFill>
                <a:srgbClr val="000000"/>
              </a:solidFill>
              <a:latin typeface="Roboto Light" panose="02000000000000000000" pitchFamily="2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C50ED82C-009B-7EE5-AF5A-3355F58652B7}"/>
              </a:ext>
            </a:extLst>
          </p:cNvPr>
          <p:cNvSpPr txBox="1"/>
          <p:nvPr/>
        </p:nvSpPr>
        <p:spPr>
          <a:xfrm>
            <a:off x="1938452" y="4666471"/>
            <a:ext cx="6045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Nome do </a:t>
            </a:r>
            <a:r>
              <a:rPr lang="en-US" sz="2100" dirty="0" err="1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Evento</a:t>
            </a:r>
            <a:endParaRPr lang="en-US" sz="2100" dirty="0">
              <a:solidFill>
                <a:srgbClr val="000000"/>
              </a:solidFill>
              <a:latin typeface="Roboto Light" panose="02000000000000000000" pitchFamily="2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16B197C2-048B-01F2-4E01-D0C68C26AF54}"/>
              </a:ext>
            </a:extLst>
          </p:cNvPr>
          <p:cNvSpPr txBox="1"/>
          <p:nvPr/>
        </p:nvSpPr>
        <p:spPr>
          <a:xfrm>
            <a:off x="2440733" y="5465641"/>
            <a:ext cx="2321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Nome do Tutor 1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3822EE8D-E25D-4A45-205B-38FAEB3C0389}"/>
              </a:ext>
            </a:extLst>
          </p:cNvPr>
          <p:cNvSpPr txBox="1"/>
          <p:nvPr/>
        </p:nvSpPr>
        <p:spPr>
          <a:xfrm>
            <a:off x="5134245" y="5465641"/>
            <a:ext cx="2321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Nome do Tutor 2</a:t>
            </a:r>
          </a:p>
        </p:txBody>
      </p:sp>
    </p:spTree>
    <p:extLst>
      <p:ext uri="{BB962C8B-B14F-4D97-AF65-F5344CB8AC3E}">
        <p14:creationId xmlns:p14="http://schemas.microsoft.com/office/powerpoint/2010/main" val="123050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D206D92-B42A-4247-B991-431768FC4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</p:spPr>
      </p:pic>
      <p:sp>
        <p:nvSpPr>
          <p:cNvPr id="6" name="TextBox 18">
            <a:extLst>
              <a:ext uri="{FF2B5EF4-FFF2-40B4-BE49-F238E27FC236}">
                <a16:creationId xmlns:a16="http://schemas.microsoft.com/office/drawing/2014/main" id="{5C11BA4F-018F-6997-21C4-3CD5BBACB20E}"/>
              </a:ext>
            </a:extLst>
          </p:cNvPr>
          <p:cNvSpPr txBox="1"/>
          <p:nvPr/>
        </p:nvSpPr>
        <p:spPr>
          <a:xfrm>
            <a:off x="1627909" y="3588448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Nome </a:t>
            </a:r>
            <a:r>
              <a:rPr lang="en-US" sz="2200" dirty="0" err="1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Completo</a:t>
            </a:r>
            <a:endParaRPr lang="en-US" sz="2200" dirty="0">
              <a:solidFill>
                <a:srgbClr val="000000"/>
              </a:solidFill>
              <a:latin typeface="Roboto Light" panose="02000000000000000000" pitchFamily="2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A65D04B9-8C6D-8FDB-A91D-5F76C5B60328}"/>
              </a:ext>
            </a:extLst>
          </p:cNvPr>
          <p:cNvSpPr txBox="1"/>
          <p:nvPr/>
        </p:nvSpPr>
        <p:spPr>
          <a:xfrm>
            <a:off x="1448041" y="5007721"/>
            <a:ext cx="3085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Nome do </a:t>
            </a:r>
            <a:r>
              <a:rPr lang="en-US" dirty="0" err="1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Evento</a:t>
            </a:r>
            <a:endParaRPr lang="en-US" dirty="0">
              <a:solidFill>
                <a:srgbClr val="000000"/>
              </a:solidFill>
              <a:latin typeface="Roboto Light" panose="02000000000000000000" pitchFamily="2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65DBFCFD-9D38-2D2E-2397-A797DAA2BE1C}"/>
              </a:ext>
            </a:extLst>
          </p:cNvPr>
          <p:cNvSpPr txBox="1"/>
          <p:nvPr/>
        </p:nvSpPr>
        <p:spPr>
          <a:xfrm>
            <a:off x="5553500" y="5008138"/>
            <a:ext cx="2764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Nome da Escola</a:t>
            </a:r>
          </a:p>
        </p:txBody>
      </p:sp>
    </p:spTree>
    <p:extLst>
      <p:ext uri="{BB962C8B-B14F-4D97-AF65-F5344CB8AC3E}">
        <p14:creationId xmlns:p14="http://schemas.microsoft.com/office/powerpoint/2010/main" val="659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09C786C5-F235-CE7F-9DEA-1A54189350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61F535-DF64-2D1B-36E8-13EC93A8FB9E}"/>
              </a:ext>
            </a:extLst>
          </p:cNvPr>
          <p:cNvSpPr txBox="1"/>
          <p:nvPr/>
        </p:nvSpPr>
        <p:spPr>
          <a:xfrm>
            <a:off x="1627909" y="3295530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Nome </a:t>
            </a:r>
            <a:r>
              <a:rPr lang="en-US" sz="2200" dirty="0" err="1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Completo</a:t>
            </a:r>
            <a:endParaRPr lang="en-US" sz="2200" dirty="0">
              <a:solidFill>
                <a:srgbClr val="000000"/>
              </a:solidFill>
              <a:latin typeface="Roboto Light" panose="02000000000000000000" pitchFamily="2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DE5AC0-75EB-437D-2C4A-525A58EBB872}"/>
              </a:ext>
            </a:extLst>
          </p:cNvPr>
          <p:cNvSpPr txBox="1"/>
          <p:nvPr/>
        </p:nvSpPr>
        <p:spPr>
          <a:xfrm>
            <a:off x="2386136" y="5355245"/>
            <a:ext cx="51329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Nome do </a:t>
            </a:r>
            <a:r>
              <a:rPr lang="en-US" sz="2400" dirty="0" err="1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Evento</a:t>
            </a:r>
            <a:endParaRPr lang="en-US" sz="2400" dirty="0">
              <a:solidFill>
                <a:srgbClr val="000000"/>
              </a:solidFill>
              <a:latin typeface="Roboto Light" panose="02000000000000000000" pitchFamily="2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6A58B90C-5D2F-2C97-81A0-75F43DDA9646}"/>
              </a:ext>
            </a:extLst>
          </p:cNvPr>
          <p:cNvSpPr txBox="1"/>
          <p:nvPr/>
        </p:nvSpPr>
        <p:spPr>
          <a:xfrm>
            <a:off x="2659922" y="4032298"/>
            <a:ext cx="50627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Nome do </a:t>
            </a:r>
            <a:r>
              <a:rPr lang="en-US" sz="2000" dirty="0" err="1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Prêmio</a:t>
            </a:r>
            <a:endParaRPr lang="en-US" sz="2000" dirty="0">
              <a:solidFill>
                <a:srgbClr val="000000"/>
              </a:solidFill>
              <a:latin typeface="Roboto Light" panose="02000000000000000000" pitchFamily="2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4183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</TotalTime>
  <Words>29</Words>
  <Application>Microsoft Office PowerPoint</Application>
  <PresentationFormat>Papel A4 (210 x 297 mm)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 Nascimento Dos Santos</dc:creator>
  <cp:lastModifiedBy>Davi Nascimento Dos Santos</cp:lastModifiedBy>
  <cp:revision>1</cp:revision>
  <dcterms:created xsi:type="dcterms:W3CDTF">2025-05-12T22:44:10Z</dcterms:created>
  <dcterms:modified xsi:type="dcterms:W3CDTF">2025-05-12T23:22:59Z</dcterms:modified>
</cp:coreProperties>
</file>